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7175" cy="13716000"/>
  <p:notesSz cx="13716000" cy="24387175"/>
  <p:embeddedFontLst>
    <p:embeddedFont>
      <p:font typeface="Archivo" panose="020B0604020202020204" charset="0"/>
      <p:regular r:id="rId12"/>
      <p:bold r:id="rId13"/>
      <p:italic r:id="rId14"/>
      <p:boldItalic r:id="rId15"/>
    </p:embeddedFont>
    <p:embeddedFont>
      <p:font typeface="Archivo Black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gYVjxVxle7C+alokmR57m99/Uk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595636-2C70-48ED-8B36-B5279EB6A133}">
  <a:tblStyle styleId="{3C595636-2C70-48ED-8B36-B5279EB6A1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280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" name="Google Shape;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" name="Google Shape;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" name="Google Shape;3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a576206a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26a576206a0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26a576206a0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1" name="Google Shape;13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8571750" y="8913225"/>
            <a:ext cx="88035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chivo"/>
              <a:buNone/>
            </a:pPr>
            <a:r>
              <a:rPr lang="en-US" sz="6400" b="1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Sentiment Analysis </a:t>
            </a:r>
            <a:endParaRPr sz="6400" b="1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Archivo"/>
              <a:buNone/>
            </a:pPr>
            <a:r>
              <a:rPr lang="en-US" sz="6400" b="1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Broghan O’Connor</a:t>
            </a:r>
            <a:endParaRPr sz="6400" b="1"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8" name="Google Shape;18;p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5204" y="1943100"/>
            <a:ext cx="14256626" cy="67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25" y="112275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674" y="287675"/>
            <a:ext cx="5693274" cy="28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63021" y="287675"/>
            <a:ext cx="4614100" cy="28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8676" y="3593301"/>
            <a:ext cx="3447300" cy="51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370" y="5826477"/>
            <a:ext cx="3447300" cy="514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2946" y="7921221"/>
            <a:ext cx="3555425" cy="53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51377" y="3593300"/>
            <a:ext cx="3132325" cy="48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161249" y="6050388"/>
            <a:ext cx="3132325" cy="469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164250" y="8293663"/>
            <a:ext cx="2908825" cy="45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44461" y="822176"/>
            <a:ext cx="6770089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00" y="-9355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48" y="2146300"/>
            <a:ext cx="23637654" cy="94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1"/>
          <p:cNvSpPr/>
          <p:nvPr/>
        </p:nvSpPr>
        <p:spPr>
          <a:xfrm>
            <a:off x="381048" y="3733800"/>
            <a:ext cx="5347500" cy="7327800"/>
          </a:xfrm>
          <a:prstGeom prst="rect">
            <a:avLst/>
          </a:prstGeom>
          <a:solidFill>
            <a:srgbClr val="000000"/>
          </a:solidFill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685886" y="5143500"/>
            <a:ext cx="4737600" cy="5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/>
          <p:nvPr/>
        </p:nvSpPr>
        <p:spPr>
          <a:xfrm>
            <a:off x="685886" y="5143500"/>
            <a:ext cx="4737692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685886" y="5143500"/>
            <a:ext cx="4737692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609676" y="5143500"/>
            <a:ext cx="489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chivo Black"/>
              <a:buNone/>
            </a:pPr>
            <a:r>
              <a:rPr lang="en-US" sz="36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Scraped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1"/>
          <p:cNvSpPr/>
          <p:nvPr/>
        </p:nvSpPr>
        <p:spPr>
          <a:xfrm>
            <a:off x="618144" y="5842000"/>
            <a:ext cx="4873176" cy="1024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chivo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41830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/>
          <p:nvPr/>
        </p:nvSpPr>
        <p:spPr>
          <a:xfrm>
            <a:off x="685886" y="91694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685886" y="91694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618144" y="9867900"/>
            <a:ext cx="4873200" cy="1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chivo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1"/>
          <p:cNvSpPr/>
          <p:nvPr/>
        </p:nvSpPr>
        <p:spPr>
          <a:xfrm>
            <a:off x="6087723" y="3649863"/>
            <a:ext cx="5347500" cy="7327800"/>
          </a:xfrm>
          <a:prstGeom prst="rect">
            <a:avLst/>
          </a:prstGeom>
          <a:solidFill>
            <a:srgbClr val="000000"/>
          </a:solidFill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/>
          <p:nvPr/>
        </p:nvSpPr>
        <p:spPr>
          <a:xfrm>
            <a:off x="6782648" y="5143500"/>
            <a:ext cx="4737600" cy="5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/>
          <p:nvPr/>
        </p:nvSpPr>
        <p:spPr>
          <a:xfrm>
            <a:off x="6782648" y="51435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>
            <a:off x="6782648" y="51435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/>
          <p:nvPr/>
        </p:nvSpPr>
        <p:spPr>
          <a:xfrm>
            <a:off x="6468763" y="5143500"/>
            <a:ext cx="489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chivo Black"/>
              <a:buNone/>
            </a:pPr>
            <a:r>
              <a:rPr lang="en-US" sz="36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Sentiment Analysis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8592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>
            <a:off x="6782648" y="91694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/>
          <p:nvPr/>
        </p:nvSpPr>
        <p:spPr>
          <a:xfrm>
            <a:off x="6782648" y="91694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1"/>
          <p:cNvSpPr/>
          <p:nvPr/>
        </p:nvSpPr>
        <p:spPr>
          <a:xfrm>
            <a:off x="11723510" y="3649875"/>
            <a:ext cx="5347500" cy="7327800"/>
          </a:xfrm>
          <a:prstGeom prst="rect">
            <a:avLst/>
          </a:prstGeom>
          <a:solidFill>
            <a:srgbClr val="000000"/>
          </a:solidFill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/>
          <p:nvPr/>
        </p:nvSpPr>
        <p:spPr>
          <a:xfrm>
            <a:off x="12879410" y="5143500"/>
            <a:ext cx="4737600" cy="5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12879410" y="51435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12879410" y="51435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12190838" y="5143500"/>
            <a:ext cx="48900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chivo Black"/>
              <a:buNone/>
            </a:pPr>
            <a:r>
              <a:rPr lang="en-US" sz="36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Topic Modeling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1"/>
          <p:cNvSpPr/>
          <p:nvPr/>
        </p:nvSpPr>
        <p:spPr>
          <a:xfrm>
            <a:off x="12879410" y="91694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12879410" y="91694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18976172" y="5143500"/>
            <a:ext cx="4737600" cy="5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18976172" y="51435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18976172" y="5143500"/>
            <a:ext cx="47376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32116" y="7137400"/>
            <a:ext cx="1625803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/>
          <p:nvPr/>
        </p:nvSpPr>
        <p:spPr>
          <a:xfrm>
            <a:off x="18976172" y="9169400"/>
            <a:ext cx="4737692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8976172" y="9169400"/>
            <a:ext cx="4737692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8649781" y="2660650"/>
            <a:ext cx="1354836" cy="144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chivo Black"/>
              <a:buNone/>
            </a:pPr>
            <a:endParaRPr sz="8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4829103" y="2660650"/>
            <a:ext cx="1189715" cy="144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Archivo Black"/>
              <a:buNone/>
            </a:pPr>
            <a:endParaRPr sz="8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2715" y="6730989"/>
            <a:ext cx="3576750" cy="357676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9734075" y="596875"/>
            <a:ext cx="4316400" cy="1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lt1"/>
                </a:solidFill>
              </a:rPr>
              <a:t>Process</a:t>
            </a:r>
            <a:endParaRPr sz="8000" b="1">
              <a:solidFill>
                <a:schemeClr val="lt1"/>
              </a:solidFill>
            </a:endParaRPr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6099" y="6830475"/>
            <a:ext cx="3735475" cy="37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36317" y="6651638"/>
            <a:ext cx="3735474" cy="373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" y="0"/>
            <a:ext cx="8009041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359275" y="6730993"/>
            <a:ext cx="8059726" cy="690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7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550" y="692700"/>
            <a:ext cx="20093652" cy="12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8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23950" y="404350"/>
            <a:ext cx="11363974" cy="34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450" y="4562200"/>
            <a:ext cx="21327700" cy="93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0827" y="0"/>
            <a:ext cx="9126209" cy="38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9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9"/>
          <p:cNvSpPr/>
          <p:nvPr/>
        </p:nvSpPr>
        <p:spPr>
          <a:xfrm>
            <a:off x="2819752" y="11811000"/>
            <a:ext cx="8459257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6" name="Google Shape;106;p9"/>
          <p:cNvGraphicFramePr/>
          <p:nvPr/>
        </p:nvGraphicFramePr>
        <p:xfrm>
          <a:off x="1364675" y="1933300"/>
          <a:ext cx="13988850" cy="8351928"/>
        </p:xfrm>
        <a:graphic>
          <a:graphicData uri="http://schemas.openxmlformats.org/drawingml/2006/table">
            <a:tbl>
              <a:tblPr>
                <a:noFill/>
                <a:tableStyleId>{3C595636-2C70-48ED-8B36-B5279EB6A133}</a:tableStyleId>
              </a:tblPr>
              <a:tblGrid>
                <a:gridCol w="699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Episode 5</a:t>
                      </a:r>
                      <a:endParaRPr sz="3200"/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Episode 5</a:t>
                      </a:r>
                      <a:endParaRPr sz="3200"/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7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4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4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Solo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8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6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Rogue 1</a:t>
                      </a:r>
                      <a:endParaRPr sz="3200"/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Rogue 1</a:t>
                      </a:r>
                      <a:endParaRPr sz="3200"/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6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7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3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1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Solo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3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Episode 2</a:t>
                      </a:r>
                      <a:endParaRPr sz="3200"/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Episode 2</a:t>
                      </a:r>
                      <a:endParaRPr sz="3200"/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9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Clone Wars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1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8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Clone Wars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Episode 9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07" name="Google Shape;10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753" y="357325"/>
            <a:ext cx="3793525" cy="11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9"/>
          <p:cNvSpPr txBox="1"/>
          <p:nvPr/>
        </p:nvSpPr>
        <p:spPr>
          <a:xfrm>
            <a:off x="10115250" y="617113"/>
            <a:ext cx="41565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</a:rPr>
              <a:t>Sentiment</a:t>
            </a:r>
            <a:endParaRPr sz="4600" b="1">
              <a:solidFill>
                <a:schemeClr val="lt1"/>
              </a:solidFill>
            </a:endParaRPr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3401" y="4937274"/>
            <a:ext cx="9138500" cy="38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2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419" y="2207475"/>
            <a:ext cx="8929216" cy="119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08282" y="0"/>
            <a:ext cx="3078743" cy="50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56700" y="5105400"/>
            <a:ext cx="14030325" cy="86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6a576206a0_0_35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6a576206a0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5908626"/>
            <a:ext cx="9729749" cy="78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6a576206a0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9943" y="0"/>
            <a:ext cx="3617081" cy="487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6a576206a0_0_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37638" y="5029200"/>
            <a:ext cx="14249400" cy="86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/>
          <p:nvPr/>
        </p:nvSpPr>
        <p:spPr>
          <a:xfrm>
            <a:off x="23370921" y="10515600"/>
            <a:ext cx="1016127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4305838" y="3403600"/>
            <a:ext cx="15762670" cy="5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4305838" y="3403600"/>
            <a:ext cx="15762670" cy="44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3"/>
          <p:cNvSpPr/>
          <p:nvPr/>
        </p:nvSpPr>
        <p:spPr>
          <a:xfrm>
            <a:off x="2835174" y="3172700"/>
            <a:ext cx="18716700" cy="4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0"/>
              <a:buFont typeface="Archivo Black"/>
              <a:buNone/>
            </a:pPr>
            <a:r>
              <a:rPr lang="en-US" sz="24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  <a:endParaRPr sz="2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4">
            <a:alphaModFix/>
          </a:blip>
          <a:srcRect l="1946" r="16267" b="18213"/>
          <a:stretch/>
        </p:blipFill>
        <p:spPr>
          <a:xfrm>
            <a:off x="6734729" y="7275266"/>
            <a:ext cx="10904875" cy="47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68</Words>
  <Application>Microsoft Office PowerPoint</Application>
  <PresentationFormat>Custom</PresentationFormat>
  <Paragraphs>41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Arial</vt:lpstr>
      <vt:lpstr>Archivo Black</vt:lpstr>
      <vt:lpstr>Archivo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Broghan O'Connor</cp:lastModifiedBy>
  <cp:revision>2</cp:revision>
  <dcterms:created xsi:type="dcterms:W3CDTF">2023-09-14T13:19:50Z</dcterms:created>
  <dcterms:modified xsi:type="dcterms:W3CDTF">2024-03-01T04:41:46Z</dcterms:modified>
</cp:coreProperties>
</file>